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4" r:id="rId6"/>
    <p:sldId id="267" r:id="rId7"/>
    <p:sldId id="263" r:id="rId8"/>
    <p:sldId id="261" r:id="rId9"/>
    <p:sldId id="270" r:id="rId10"/>
    <p:sldId id="262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270DAE-A994-4B72-A3E6-8050D276A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81" y="5085184"/>
            <a:ext cx="8143875" cy="1381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87A027-FA0E-4498-9906-B0932560D9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279" y="282075"/>
            <a:ext cx="1638177" cy="149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8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3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5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4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9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0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2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1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B8C4-F75E-4624-B901-69C192ACF46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737CC754-23D7-48EF-8D55-3184D07D2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7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84482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knife&#10;&#10;Description automatically generated">
            <a:extLst>
              <a:ext uri="{FF2B5EF4-FFF2-40B4-BE49-F238E27FC236}">
                <a16:creationId xmlns:a16="http://schemas.microsoft.com/office/drawing/2014/main" id="{2CC664C5-16DF-4CFB-A907-5F4A36648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9426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0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37FE987-9A2A-45BE-93D2-7FA392A1F9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960538"/>
              </p:ext>
            </p:extLst>
          </p:nvPr>
        </p:nvGraphicFramePr>
        <p:xfrm>
          <a:off x="280893" y="1678070"/>
          <a:ext cx="8755603" cy="3407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428560" imgH="4444200" progId="">
                  <p:embed/>
                </p:oleObj>
              </mc:Choice>
              <mc:Fallback>
                <p:oleObj r:id="rId2" imgW="11428560" imgH="4444200" progId="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37FE987-9A2A-45BE-93D2-7FA392A1F9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0893" y="1678070"/>
                        <a:ext cx="8755603" cy="3407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76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0FAD278-2218-4F3D-A2BD-D90826295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19280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9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7368616-3D69-4B97-815E-57828135A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0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knife&#10;&#10;Description automatically generated">
            <a:extLst>
              <a:ext uri="{FF2B5EF4-FFF2-40B4-BE49-F238E27FC236}">
                <a16:creationId xmlns:a16="http://schemas.microsoft.com/office/drawing/2014/main" id="{63AE3D34-A331-4D10-94BE-063D0A79A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9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knife&#10;&#10;Description automatically generated">
            <a:extLst>
              <a:ext uri="{FF2B5EF4-FFF2-40B4-BE49-F238E27FC236}">
                <a16:creationId xmlns:a16="http://schemas.microsoft.com/office/drawing/2014/main" id="{B462B48A-835C-454C-AEC9-3494DD067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2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6D0568D-61D6-4E74-8E13-C9FA75F898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2" b="33333"/>
          <a:stretch/>
        </p:blipFill>
        <p:spPr>
          <a:xfrm>
            <a:off x="251520" y="1700808"/>
            <a:ext cx="849694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0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D9C7F0-F121-4A05-A628-9D072152B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060848"/>
            <a:ext cx="857250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9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11326</TotalTime>
  <Words>3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IWD2016</dc:subject>
  <dc:creator>IWD Team</dc:creator>
  <cp:keywords>IWD</cp:keywords>
  <cp:lastModifiedBy>Sutherland, Crystal L</cp:lastModifiedBy>
  <cp:revision>92</cp:revision>
  <cp:lastPrinted>2021-02-22T19:23:09Z</cp:lastPrinted>
  <dcterms:created xsi:type="dcterms:W3CDTF">2016-02-25T15:54:01Z</dcterms:created>
  <dcterms:modified xsi:type="dcterms:W3CDTF">2021-03-02T13:28:31Z</dcterms:modified>
</cp:coreProperties>
</file>