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7023100" cy="93091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1" autoAdjust="0"/>
    <p:restoredTop sz="94660"/>
  </p:normalViewPr>
  <p:slideViewPr>
    <p:cSldViewPr snapToGrid="0">
      <p:cViewPr varScale="1">
        <p:scale>
          <a:sx n="44" d="100"/>
          <a:sy n="44" d="100"/>
        </p:scale>
        <p:origin x="80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7349D6-A0FA-48DF-B14B-7740AD95634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C88040A-483E-463A-93E4-4AC158F10B6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D920D-F282-4B26-AFFD-23D39FD7C7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0CC519-1594-4472-9FBF-64CD4DADF3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BDAB90-A189-4F29-A8D4-53D32BBC98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54758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361CD9-6B1A-43FC-B59A-8AC310F1ED5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D4C8B0-5F81-447F-8016-4E66C37BC9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BD24BC-03DA-4123-80C2-FF47BCA35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90CC82D-D581-4ECD-AF18-44C4E3CF26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ED9F98-F08A-4C05-B898-4F30441D18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2854652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8666DDB-71EC-4C7F-A277-95489C95F79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1DFEC18-5A4B-4314-931B-6557188F46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F785ED-54CC-4358-A3E2-BE104622104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82BBC5-10E5-41DD-8448-48E8673DE1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E37190-2921-4762-9279-970CB588F6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4299333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725C4E-8691-4A8E-9792-50DB28DCD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DF5D80-6D80-4DCF-9A05-D195DC5046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186D00-2310-4083-9C4A-6F3BBA53F0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4FCBFB-A7C1-4E15-B449-0CF82CC5D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F0B1064-2C67-4C3A-BA0D-EA7A69A903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30441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21F118-BAC5-46C1-8AB0-0058CEE14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0F5654-742D-46B2-A9FF-E384DD409B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55D48E8-61A1-4B46-B776-2C5C16B614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F33242-E854-48C2-B6FC-B4CDE9FE7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ED4B023-5095-48FB-B87D-A37728A892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4537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D41C38-738A-4F65-8830-54129954E9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B855AD-F0A6-4FEA-8270-62159D2AFFE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7C9A73-41D5-4D98-9389-4DFED606B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6307BE1-77F9-432E-B1D3-59A705C03D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07ACC5-D9AA-40B7-A9CD-597B1DE018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5E68B20-8661-4E4B-BAA4-19321CD7F4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434821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AF2699-39F9-456E-B7BB-4BF8049CA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D8163F1-65B1-4D10-9D02-E76138671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BE8AA12-FF12-4FD4-9D0C-E5453B919B9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8835403-1227-473F-B37F-E6A73AD9D6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ACE95EA-A139-49A6-A0A5-5E7AA4B5878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0F5982C-34F6-4451-8640-B75F5F9BCB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D37170-D96F-43FE-AD0B-E5A66138A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7DFEEC2-B4BA-4C7F-9400-C94F47980E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55949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C9D422-425C-4591-A119-969231AC5D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B6DE11-C2ED-431D-B51A-5A74D70A43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6775B63-398B-4F24-8C78-44CC662721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FCDCDF5-3E76-45BD-894F-972F9DBB82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129366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A4C3FBD-004F-4E05-948E-89DA92D75A4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180C2E8-CE2E-4D87-AB33-B9B0CEAF22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2EAB72-9D75-49C8-A5A6-21803B6259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29156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713BA8-EC91-423B-B2F5-54B1A68FF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B77806-9E7C-4110-A6BA-F98A7EEBD3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796421-6E0A-4EB9-8303-1D38AA7BF38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528B636-7444-4167-8D19-F96A87428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013435-45BF-4FF4-9888-D4C7DFFAA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CB153C5-3DFC-4AC8-9A71-5592A3682F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429327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269EC2C-862F-4257-9497-42C554B931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0D42777-0E17-45FE-8A06-F45A483328B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9F1F704-C9C8-4774-B972-9834B21381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7053DBE-DBFA-41D4-B0A8-4D929E1185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90D1698-01B7-4CC9-8463-EEA7EF4587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A82A50D-7BEF-4643-AF98-D1E88C04EB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981934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C37025-108E-43F9-8E2A-2CBBF717D3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1472CE-3AB6-4F6C-884E-68E13ED9F3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66F646-B955-4E00-BD85-BDE8510442D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D1962-A43D-4D1E-A735-E5EAA866C57E}" type="datetimeFigureOut">
              <a:rPr lang="en-CA" smtClean="0"/>
              <a:t>2021-03-07</a:t>
            </a:fld>
            <a:endParaRPr lang="en-CA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DF2F11-5DF7-4358-9D01-81140196BE8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A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1EE724-EEEC-42F8-99FA-8344CA8E769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AE3451-A8C3-47C4-8D96-A738FCB02382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737853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65DBC4DA-B23C-4157-BEDB-09E01C8FA87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9155" y="1076817"/>
            <a:ext cx="4200939" cy="3070848"/>
          </a:xfrm>
        </p:spPr>
        <p:txBody>
          <a:bodyPr>
            <a:normAutofit/>
          </a:bodyPr>
          <a:lstStyle/>
          <a:p>
            <a:r>
              <a:rPr lang="en-CA" sz="5400" dirty="0"/>
              <a:t>Add text</a:t>
            </a:r>
          </a:p>
        </p:txBody>
      </p:sp>
      <p:pic>
        <p:nvPicPr>
          <p:cNvPr id="5" name="Picture 4" descr="Graphical user interface, text, website&#10;&#10;Description automatically generated">
            <a:extLst>
              <a:ext uri="{FF2B5EF4-FFF2-40B4-BE49-F238E27FC236}">
                <a16:creationId xmlns:a16="http://schemas.microsoft.com/office/drawing/2014/main" id="{A3FA4A56-FB94-4E62-86C1-072F599915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2052" y="4679726"/>
            <a:ext cx="8507896" cy="2178274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FCC62E24-E24B-4511-8C80-B56C0142A6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4679726"/>
            <a:ext cx="2011680" cy="2178274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85FCF411-0312-4DDB-B20A-54DA543BFBFE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93398" y="4681539"/>
            <a:ext cx="2011854" cy="217646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81BA3E6A-24AB-44DE-A12D-3FBAC9F0C5F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-38236" y="0"/>
            <a:ext cx="12288130" cy="496317"/>
          </a:xfrm>
          <a:prstGeom prst="rect">
            <a:avLst/>
          </a:prstGeom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47707C22-5632-499C-A824-15AFE09521C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0" y="496714"/>
            <a:ext cx="504497" cy="4182615"/>
          </a:xfrm>
          <a:prstGeom prst="rect">
            <a:avLst/>
          </a:prstGeom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122FB47A-C859-4DB7-B607-21A52825865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1699240" y="350730"/>
            <a:ext cx="506012" cy="4523022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C6C9F6E-C83C-4052-A6A6-7A54D1CC75BE}"/>
              </a:ext>
            </a:extLst>
          </p:cNvPr>
          <p:cNvSpPr txBox="1"/>
          <p:nvPr/>
        </p:nvSpPr>
        <p:spPr>
          <a:xfrm>
            <a:off x="6241908" y="903434"/>
            <a:ext cx="4452674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CA" sz="5400" dirty="0"/>
              <a:t>Add image</a:t>
            </a:r>
          </a:p>
          <a:p>
            <a:endParaRPr lang="en-CA" sz="5400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18831431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80</TotalTime>
  <Words>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Sutherland, Crystal L</dc:creator>
  <cp:lastModifiedBy>Sutherland, Crystal L</cp:lastModifiedBy>
  <cp:revision>9</cp:revision>
  <cp:lastPrinted>2021-03-02T16:09:14Z</cp:lastPrinted>
  <dcterms:created xsi:type="dcterms:W3CDTF">2021-03-02T15:33:13Z</dcterms:created>
  <dcterms:modified xsi:type="dcterms:W3CDTF">2021-03-07T17:28:02Z</dcterms:modified>
</cp:coreProperties>
</file>